
<file path=[Content_Types].xml><?xml version="1.0" encoding="utf-8"?>
<Types xmlns="http://schemas.openxmlformats.org/package/2006/content-types">
  <Default Extension="xml" ContentType="application/xml"/>
  <Default Extension="mpeg" ContentType="video/unknown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7" d="100"/>
          <a:sy n="107" d="100"/>
        </p:scale>
        <p:origin x="-1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750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7597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813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73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647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837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3262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8365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585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584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767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A24A4A-9BD4-E04B-A854-FA21DF08F3B6}" type="datetimeFigureOut">
              <a:rPr kumimoji="1" lang="ja-JP" altLang="en-US" smtClean="0"/>
              <a:t>15/10/05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3595B4-0F9C-2240-80D4-42F85D7A152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645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eg"/><Relationship Id="rId2" Type="http://schemas.openxmlformats.org/officeDocument/2006/relationships/video" Target="../media/media1.m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440" y="1196752"/>
            <a:ext cx="8308681" cy="545004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173" y="178055"/>
            <a:ext cx="8830947" cy="1210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All-sky Airglow Imager (ASI)</a:t>
            </a:r>
          </a:p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	             as part of Optical Mesosphere </a:t>
            </a:r>
            <a:r>
              <a:rPr lang="en-US" altLang="ja-JP" sz="2000" dirty="0" err="1" smtClean="0">
                <a:latin typeface="Arial"/>
                <a:cs typeface="Arial"/>
              </a:rPr>
              <a:t>Theremosphere</a:t>
            </a:r>
            <a:r>
              <a:rPr lang="en-US" altLang="ja-JP" sz="2000" dirty="0" smtClean="0">
                <a:latin typeface="Arial"/>
                <a:cs typeface="Arial"/>
              </a:rPr>
              <a:t> Imagers (OMTIs)</a:t>
            </a:r>
            <a:endParaRPr lang="en-US" altLang="ja-JP" sz="2000" dirty="0" smtClean="0">
              <a:latin typeface="Arial"/>
              <a:cs typeface="Arial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t="14714"/>
          <a:stretch/>
        </p:blipFill>
        <p:spPr>
          <a:xfrm>
            <a:off x="4427984" y="3933055"/>
            <a:ext cx="4319038" cy="27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83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173" y="178055"/>
            <a:ext cx="8830947" cy="6504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All-sky Airglow Imager (ASI)</a:t>
            </a:r>
          </a:p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	             as part of Optical Mesosphere </a:t>
            </a:r>
            <a:r>
              <a:rPr lang="en-US" altLang="ja-JP" sz="2000" dirty="0" err="1" smtClean="0">
                <a:latin typeface="Arial"/>
                <a:cs typeface="Arial"/>
              </a:rPr>
              <a:t>Theremosphere</a:t>
            </a:r>
            <a:r>
              <a:rPr lang="en-US" altLang="ja-JP" sz="2000" dirty="0" smtClean="0">
                <a:latin typeface="Arial"/>
                <a:cs typeface="Arial"/>
              </a:rPr>
              <a:t> Imagers (OMTIs)</a:t>
            </a:r>
          </a:p>
          <a:p>
            <a:pPr marL="0" indent="0">
              <a:buNone/>
            </a:pPr>
            <a:endParaRPr kumimoji="1" lang="en-US" altLang="ja-JP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Measures 3 airglow lines or bands:</a:t>
            </a:r>
          </a:p>
          <a:p>
            <a:pPr marL="457200" indent="-457200">
              <a:buAutoNum type="arabicPeriod"/>
            </a:pP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630.0 nm oxygen emission – OI 630.0 nm:</a:t>
            </a:r>
            <a:b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altLang="ja-JP" sz="2000" dirty="0" smtClean="0">
                <a:solidFill>
                  <a:srgbClr val="FF0000"/>
                </a:solidFill>
                <a:latin typeface="Arial"/>
                <a:cs typeface="Arial"/>
              </a:rPr>
              <a:t>electron density at ~300 km altitudes, 1 min temporal resolution</a:t>
            </a:r>
          </a:p>
          <a:p>
            <a:pPr marL="457200" indent="-457200">
              <a:buAutoNum type="arabicPeriod"/>
            </a:pPr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557.7 nm oxygen emission – OI 557.7 nm:</a:t>
            </a:r>
            <a:b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</a:br>
            <a:r>
              <a:rPr lang="en-US" altLang="ja-JP" sz="2000" dirty="0" smtClean="0">
                <a:solidFill>
                  <a:srgbClr val="008000"/>
                </a:solidFill>
                <a:latin typeface="Arial"/>
                <a:cs typeface="Arial"/>
              </a:rPr>
              <a:t>greenish aurora, and gravity waves near </a:t>
            </a:r>
            <a:r>
              <a:rPr lang="en-US" altLang="ja-JP" sz="2000" dirty="0" err="1" smtClean="0">
                <a:solidFill>
                  <a:srgbClr val="008000"/>
                </a:solidFill>
                <a:latin typeface="Arial"/>
                <a:cs typeface="Arial"/>
              </a:rPr>
              <a:t>mesopause</a:t>
            </a:r>
            <a:endParaRPr lang="en-US" altLang="ja-JP" sz="2000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r>
              <a:rPr lang="en-US" altLang="ja-JP" sz="2000" dirty="0" smtClean="0">
                <a:solidFill>
                  <a:srgbClr val="FF6600"/>
                </a:solidFill>
                <a:latin typeface="Arial"/>
                <a:cs typeface="Arial"/>
              </a:rPr>
              <a:t>OH band:</a:t>
            </a:r>
            <a:br>
              <a:rPr lang="en-US" altLang="ja-JP" sz="2000" dirty="0" smtClean="0">
                <a:solidFill>
                  <a:srgbClr val="FF6600"/>
                </a:solidFill>
                <a:latin typeface="Arial"/>
                <a:cs typeface="Arial"/>
              </a:rPr>
            </a:br>
            <a:r>
              <a:rPr lang="en-US" altLang="ja-JP" sz="2000" dirty="0" smtClean="0">
                <a:solidFill>
                  <a:srgbClr val="FF6600"/>
                </a:solidFill>
                <a:latin typeface="Arial"/>
                <a:cs typeface="Arial"/>
              </a:rPr>
              <a:t>gravity waves near </a:t>
            </a:r>
            <a:r>
              <a:rPr lang="en-US" altLang="ja-JP" sz="2000" dirty="0" err="1" smtClean="0">
                <a:solidFill>
                  <a:srgbClr val="FF6600"/>
                </a:solidFill>
                <a:latin typeface="Arial"/>
                <a:cs typeface="Arial"/>
              </a:rPr>
              <a:t>mesopause</a:t>
            </a:r>
            <a:endParaRPr lang="en-US" altLang="ja-JP" sz="2000" dirty="0" smtClean="0">
              <a:solidFill>
                <a:srgbClr val="FF6600"/>
              </a:solidFill>
              <a:latin typeface="Arial"/>
              <a:cs typeface="Arial"/>
            </a:endParaRPr>
          </a:p>
          <a:p>
            <a:pPr marL="457200" indent="-457200">
              <a:buAutoNum type="arabicPeriod"/>
            </a:pPr>
            <a:endParaRPr lang="en-US" altLang="ja-JP" sz="2000" dirty="0" smtClean="0">
              <a:latin typeface="Arial"/>
              <a:cs typeface="Arial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0006"/>
            <a:ext cx="9144000" cy="276490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700339" y="6172499"/>
            <a:ext cx="15193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solidFill>
                  <a:srgbClr val="FF6600"/>
                </a:solidFill>
                <a:latin typeface="Arial"/>
                <a:cs typeface="Arial"/>
              </a:rPr>
              <a:t>OH Band</a:t>
            </a:r>
            <a:endParaRPr kumimoji="1" lang="ja-JP" altLang="en-US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91125" y="6006314"/>
            <a:ext cx="1940915" cy="98852"/>
          </a:xfrm>
          <a:prstGeom prst="rect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597" y="3157470"/>
            <a:ext cx="4572393" cy="11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57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/>
          <p:cNvSpPr/>
          <p:nvPr/>
        </p:nvSpPr>
        <p:spPr>
          <a:xfrm>
            <a:off x="0" y="2609495"/>
            <a:ext cx="9144000" cy="410903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66173" y="178056"/>
            <a:ext cx="8830947" cy="2658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All-sky Airglow Imager (ASI)</a:t>
            </a:r>
          </a:p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	             as part of Optical Mesosphere </a:t>
            </a:r>
            <a:r>
              <a:rPr lang="en-US" altLang="ja-JP" sz="2000" dirty="0" err="1" smtClean="0">
                <a:latin typeface="Arial"/>
                <a:cs typeface="Arial"/>
              </a:rPr>
              <a:t>Theremosphere</a:t>
            </a:r>
            <a:r>
              <a:rPr lang="en-US" altLang="ja-JP" sz="2000" dirty="0" smtClean="0">
                <a:latin typeface="Arial"/>
                <a:cs typeface="Arial"/>
              </a:rPr>
              <a:t> Imagers (OMTIs)</a:t>
            </a:r>
          </a:p>
          <a:p>
            <a:pPr marL="0" indent="0">
              <a:buNone/>
            </a:pPr>
            <a:endParaRPr kumimoji="1" lang="en-US" altLang="ja-JP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altLang="ja-JP" sz="2000" dirty="0" smtClean="0">
                <a:latin typeface="Arial"/>
                <a:cs typeface="Arial"/>
              </a:rPr>
              <a:t>Primary scientific target is “polar cap patches”</a:t>
            </a:r>
          </a:p>
          <a:p>
            <a:pPr marL="0" indent="0">
              <a:buNone/>
            </a:pPr>
            <a:r>
              <a:rPr lang="en-US" altLang="ja-JP" sz="2000" dirty="0">
                <a:latin typeface="Arial"/>
                <a:cs typeface="Arial"/>
              </a:rPr>
              <a:t>	</a:t>
            </a:r>
            <a:r>
              <a:rPr lang="en-US" altLang="ja-JP" sz="2000" dirty="0" smtClean="0">
                <a:latin typeface="Arial"/>
                <a:cs typeface="Arial"/>
              </a:rPr>
              <a:t>- regions of high electron density at 300 km altitude</a:t>
            </a:r>
          </a:p>
          <a:p>
            <a:pPr marL="0" indent="0">
              <a:buNone/>
            </a:pPr>
            <a:r>
              <a:rPr lang="en-US" altLang="ja-JP" sz="2000" dirty="0">
                <a:latin typeface="Arial"/>
                <a:cs typeface="Arial"/>
              </a:rPr>
              <a:t>	</a:t>
            </a:r>
            <a:r>
              <a:rPr lang="en-US" altLang="ja-JP" sz="2000" dirty="0" smtClean="0">
                <a:latin typeface="Arial"/>
                <a:cs typeface="Arial"/>
              </a:rPr>
              <a:t>- potential risk to affect the GNSS systems at high-latitudes</a:t>
            </a:r>
          </a:p>
        </p:txBody>
      </p:sp>
      <p:pic>
        <p:nvPicPr>
          <p:cNvPr id="8" name="20100304_C62_630.mpe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2900416"/>
            <a:ext cx="3271217" cy="3299912"/>
          </a:xfrm>
          <a:prstGeom prst="rect">
            <a:avLst/>
          </a:prstGeom>
        </p:spPr>
      </p:pic>
      <p:pic>
        <p:nvPicPr>
          <p:cNvPr id="9" name="20061215_omti_roti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1941" t="8752" r="2914" b="10954"/>
          <a:stretch/>
        </p:blipFill>
        <p:spPr>
          <a:xfrm>
            <a:off x="4747816" y="2777624"/>
            <a:ext cx="3987987" cy="376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49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26</Words>
  <Application>Microsoft Macintosh PowerPoint</Application>
  <PresentationFormat>画面に合わせる (4:3)</PresentationFormat>
  <Paragraphs>16</Paragraphs>
  <Slides>3</Slides>
  <Notes>0</Notes>
  <HiddenSlides>0</HiddenSlides>
  <MMClips>2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</vt:i4>
      </vt:variant>
    </vt:vector>
  </HeadingPairs>
  <TitlesOfParts>
    <vt:vector size="4" baseType="lpstr">
      <vt:lpstr>ホワイト</vt:lpstr>
      <vt:lpstr>PowerPoint プレゼンテーション</vt:lpstr>
      <vt:lpstr>PowerPoint プレゼンテーション</vt:lpstr>
      <vt:lpstr>PowerPoint プレゼンテーション</vt:lpstr>
    </vt:vector>
  </TitlesOfParts>
  <Company>国立大学法人電気通信大学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細川 敬祐</dc:creator>
  <cp:lastModifiedBy>細川 敬祐</cp:lastModifiedBy>
  <cp:revision>4</cp:revision>
  <dcterms:created xsi:type="dcterms:W3CDTF">2015-10-04T23:02:05Z</dcterms:created>
  <dcterms:modified xsi:type="dcterms:W3CDTF">2015-10-04T23:29:31Z</dcterms:modified>
</cp:coreProperties>
</file>